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83" r:id="rId4"/>
    <p:sldId id="291" r:id="rId5"/>
    <p:sldId id="282" r:id="rId6"/>
    <p:sldId id="286" r:id="rId7"/>
    <p:sldId id="271" r:id="rId8"/>
    <p:sldId id="289" r:id="rId9"/>
    <p:sldId id="285" r:id="rId10"/>
    <p:sldId id="287" r:id="rId11"/>
    <p:sldId id="288" r:id="rId12"/>
    <p:sldId id="269" r:id="rId13"/>
    <p:sldId id="293" r:id="rId14"/>
    <p:sldId id="294" r:id="rId15"/>
    <p:sldId id="295" r:id="rId16"/>
    <p:sldId id="296" r:id="rId17"/>
    <p:sldId id="272" r:id="rId18"/>
    <p:sldId id="273" r:id="rId19"/>
    <p:sldId id="278" r:id="rId20"/>
    <p:sldId id="292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inovka РєРѕРїРёС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52998"/>
            <a:ext cx="8711112" cy="43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288" y="642918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Архангельская область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Устьянский район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д. Кононовская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34" y="116632"/>
            <a:ext cx="8883062" cy="6662296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891" y="116632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8379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«КОМФОРТ»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4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107145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8379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«КОМФОРТ»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24046" y="2079372"/>
            <a:ext cx="5095909" cy="3821934"/>
          </a:xfrm>
          <a:prstGeom prst="rect">
            <a:avLst/>
          </a:prstGeom>
          <a:ln w="285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каждом номере - душевая кабина,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прихожей  и с/у - тёплые полы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78" y="1785926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0628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26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83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0628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87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634"/>
            <a:ext cx="8856984" cy="664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55172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Тел. +7911 596 60 51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0376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2775" y="1857364"/>
            <a:ext cx="2338381" cy="1155556"/>
          </a:xfrm>
          <a:prstGeom prst="flowChartPunchedCard">
            <a:avLst/>
          </a:prstGeom>
        </p:spPr>
      </p:pic>
      <p:pic>
        <p:nvPicPr>
          <p:cNvPr id="5" name="Рисунок 4" descr="IMG_10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848" y="285728"/>
            <a:ext cx="626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Питание в кафе «ФРИСТАЙЛ»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alinovka РєРѕРїРёСЏ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8578" y="976469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86" y="785794"/>
            <a:ext cx="85931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проживания в коттеджах ООО «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Устьяспортсервис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1 человека 550 руб. в сутки,</a:t>
            </a: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рехразовое питание 500 руб. в сутки.</a:t>
            </a:r>
          </a:p>
          <a:p>
            <a:pPr algn="ctr"/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Контакный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телефон :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+7 911 596-60-51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администратор Зверева Наталья</a:t>
            </a: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проживания в коттеджах 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спортивно-оздоровительного комплекса «Малиновка»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3-х разовым питанием на 1 человека в сутки:</a:t>
            </a:r>
          </a:p>
          <a:p>
            <a:pPr algn="ctr"/>
            <a:r>
              <a:rPr lang="ru-RU" sz="20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номере «Эконом» - 1200 руб.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номере «Стандарт» – 1400 руб.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номере «Комфорт» – 2000 руб.</a:t>
            </a: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Адм. гостиничного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комплекса -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Воробьева Екатерина Олеговна</a:t>
            </a: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+7 911 872-97-95</a:t>
            </a: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Гостиничный комплекс, служба бронирования и размещения</a:t>
            </a: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+7 950 250 07 01</a:t>
            </a:r>
          </a:p>
          <a:p>
            <a:pPr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8953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Добраться до нас можно поездом до станции </a:t>
            </a:r>
          </a:p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Костылево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Сев.ж.д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(предоставляется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трансфер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или автомобильным транспортом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 трассе М8 до г. Вельска, а далее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следовать указателям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«Центр лыжного спорта «Малиновка»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Адм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гостиничного комплекса- Воробьева Екатерина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+7 911 872-97-95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Служба бронирования и размещения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+7 950 250 07 01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e-mail:malinovka29@rambler.ru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www.malinovka-ski.com</a:t>
            </a:r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Гостиничный комплекс «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Устьяспортсервис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ustyasportservis@mail.ru</a:t>
            </a:r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Адм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гостиничного комплекса-Зверева Наталья</a:t>
            </a:r>
            <a:endParaRPr lang="en-US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+7 911 596-60-51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5549138"/>
            <a:ext cx="1684018" cy="832190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07133"/>
            <a:ext cx="8858312" cy="6643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71543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Центр лыжного спорта «Малиновка» </a:t>
            </a: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приглашает спортивные команды для </a:t>
            </a: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проведения учебно-тренировочных сборов</a:t>
            </a:r>
          </a:p>
        </p:txBody>
      </p:sp>
      <p:pic>
        <p:nvPicPr>
          <p:cNvPr id="10" name="Рисунок 9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1837620"/>
            <a:ext cx="1908876" cy="943308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1254287"/>
              </p:ext>
            </p:extLst>
          </p:nvPr>
        </p:nvGraphicFramePr>
        <p:xfrm>
          <a:off x="446088" y="598488"/>
          <a:ext cx="8462962" cy="4887912"/>
        </p:xfrm>
        <a:graphic>
          <a:graphicData uri="http://schemas.openxmlformats.org/presentationml/2006/ole">
            <p:oleObj spid="_x0000_s1033" name="Документ" r:id="rId3" imgW="10001262" imgH="575554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214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5857892"/>
            <a:ext cx="37324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Добро Пожаловать!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79129" cy="534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ЛИНОВКА\Малиновка\БУКЛЕТЫ, ЛИСТОВКИ, АФИШИ\Буклет МАЛИНОВКА 2012\Фото для буклета\Лыжный центр\лыжный стадион\БИ 40 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37" y="116632"/>
            <a:ext cx="8881059" cy="66615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1" y="44624"/>
            <a:ext cx="698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Приглашаем в «Малиновку»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первый снег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0097" y="116632"/>
            <a:ext cx="1782578" cy="880895"/>
          </a:xfrm>
          <a:prstGeom prst="flowChartPunchedCard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086" y="1484784"/>
            <a:ext cx="2980386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086" y="4005064"/>
            <a:ext cx="2980386" cy="22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82" y="188640"/>
            <a:ext cx="891391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344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30" y="188640"/>
            <a:ext cx="8341834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87608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Для проживания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уютные благоустроенные коттеджи</a:t>
            </a:r>
            <a:endParaRPr lang="ru-RU" sz="32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78283" y="2034154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79" y="133934"/>
            <a:ext cx="8786842" cy="6590132"/>
          </a:xfrm>
          <a:prstGeom prst="rect">
            <a:avLst/>
          </a:prstGeom>
        </p:spPr>
      </p:pic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79" y="131032"/>
            <a:ext cx="1782578" cy="880895"/>
          </a:xfrm>
          <a:prstGeom prst="flowChartPunchedCard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013" y="571480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«ЭКОНОМ»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99833"/>
            <a:ext cx="1782578" cy="880895"/>
          </a:xfrm>
          <a:prstGeom prst="flowChartPunchedCar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013" y="571480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«ЭКОНОМ»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1345478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9378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«СТАНДАРТ»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126" y="1196752"/>
            <a:ext cx="1782578" cy="880895"/>
          </a:xfrm>
          <a:prstGeom prst="flowChartPunchedCar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013" y="571480"/>
            <a:ext cx="39378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«Стандарт»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271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Открытая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Вадим</cp:lastModifiedBy>
  <cp:revision>20</cp:revision>
  <dcterms:modified xsi:type="dcterms:W3CDTF">2013-09-19T16:40:19Z</dcterms:modified>
</cp:coreProperties>
</file>