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9E8E539-0C1A-4E28-BA41-3A6BDEF1935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8175" autoAdjust="0"/>
  </p:normalViewPr>
  <p:slideViewPr>
    <p:cSldViewPr snapToGrid="0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5BAEB-66CD-4588-8408-4C2374BF1329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AD609-B5C9-4EED-A04B-F3C8EA7722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70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6E6C-19BC-4292-9A58-94E7546BF89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EF82-5540-4B85-AEC6-B5EC141C6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1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6E6C-19BC-4292-9A58-94E7546BF89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EF82-5540-4B85-AEC6-B5EC141C6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4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6E6C-19BC-4292-9A58-94E7546BF89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EF82-5540-4B85-AEC6-B5EC141C6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8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6E6C-19BC-4292-9A58-94E7546BF89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EF82-5540-4B85-AEC6-B5EC141C6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90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6E6C-19BC-4292-9A58-94E7546BF89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EF82-5540-4B85-AEC6-B5EC141C6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01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6E6C-19BC-4292-9A58-94E7546BF89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EF82-5540-4B85-AEC6-B5EC141C6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6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6E6C-19BC-4292-9A58-94E7546BF89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EF82-5540-4B85-AEC6-B5EC141C6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80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6E6C-19BC-4292-9A58-94E7546BF89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EF82-5540-4B85-AEC6-B5EC141C6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6E6C-19BC-4292-9A58-94E7546BF89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EF82-5540-4B85-AEC6-B5EC141C6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87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6E6C-19BC-4292-9A58-94E7546BF89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EF82-5540-4B85-AEC6-B5EC141C6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88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6E6C-19BC-4292-9A58-94E7546BF89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0EF82-5540-4B85-AEC6-B5EC141C6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78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E6E6C-19BC-4292-9A58-94E7546BF892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0EF82-5540-4B85-AEC6-B5EC141C6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55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1240" y="352338"/>
            <a:ext cx="9144000" cy="136358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спортивных судей </a:t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лыжным гонкам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0831" y="2281238"/>
            <a:ext cx="10453817" cy="4322762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содержании Правил соревнований по лыжным гонкам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4246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02" y="250165"/>
            <a:ext cx="6228272" cy="633430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163" y="250166"/>
            <a:ext cx="5536182" cy="455474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287432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58" y="655609"/>
            <a:ext cx="10558733" cy="496890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199447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422694"/>
            <a:ext cx="10906125" cy="5831457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245529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528637"/>
            <a:ext cx="10839450" cy="5800725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76275" y="793630"/>
            <a:ext cx="4870510" cy="86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983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46" y="104685"/>
            <a:ext cx="8629650" cy="523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34" y="1084507"/>
            <a:ext cx="10887075" cy="1971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54" y="1335599"/>
            <a:ext cx="1554615" cy="493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54" y="2079902"/>
            <a:ext cx="1554615" cy="493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53" y="2803593"/>
            <a:ext cx="1554615" cy="493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34" y="4630928"/>
            <a:ext cx="10734675" cy="371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4946" y="5019076"/>
            <a:ext cx="6838950" cy="285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234" y="3195030"/>
            <a:ext cx="10772775" cy="1419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246" y="703507"/>
            <a:ext cx="3676650" cy="38100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228272" y="4226943"/>
            <a:ext cx="5131637" cy="172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484946" y="4537494"/>
            <a:ext cx="4476571" cy="86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14068" y="4873007"/>
            <a:ext cx="2070878" cy="613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(нет отметок 200, 100 метров до финиша)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76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99" y="210628"/>
            <a:ext cx="6029325" cy="381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99" y="591628"/>
            <a:ext cx="10801350" cy="2286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985404" y="1276709"/>
            <a:ext cx="226874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265434" y="1613140"/>
            <a:ext cx="121632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613804" y="1897811"/>
            <a:ext cx="2950234" cy="86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412083" y="1897811"/>
            <a:ext cx="10696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13804" y="2216989"/>
            <a:ext cx="521035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83" y="2877628"/>
            <a:ext cx="10848975" cy="143827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32783" y="3657600"/>
            <a:ext cx="1886130" cy="56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(убрали температуру снега и воздуха)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09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77" y="135776"/>
            <a:ext cx="7258050" cy="962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77" y="1097801"/>
            <a:ext cx="10887075" cy="275272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2760453" y="3165894"/>
            <a:ext cx="1293962" cy="86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50166" y="1861418"/>
            <a:ext cx="2311879" cy="396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(изменили содержание)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74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56" y="180256"/>
            <a:ext cx="4867275" cy="476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10" y="552089"/>
            <a:ext cx="10395639" cy="62271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77245" y="6461185"/>
            <a:ext cx="1181819" cy="267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3810" y="1199072"/>
            <a:ext cx="1608378" cy="569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(изменили содержание)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925" y="6461185"/>
            <a:ext cx="2320505" cy="267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(изменили № пункта)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43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01" y="303631"/>
            <a:ext cx="10839450" cy="695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4901" y="651293"/>
            <a:ext cx="1644231" cy="27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(добавили)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38" y="998956"/>
            <a:ext cx="10925175" cy="260032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605177" y="2958860"/>
            <a:ext cx="8833449" cy="86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605177" y="3252158"/>
            <a:ext cx="8833449" cy="4313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605177" y="3599281"/>
            <a:ext cx="131121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01" y="3599281"/>
            <a:ext cx="4676775" cy="4191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01" y="4018381"/>
            <a:ext cx="4838700" cy="4191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901" y="4437480"/>
            <a:ext cx="10791825" cy="18383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69882" y="4720713"/>
            <a:ext cx="1644231" cy="27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(добавили)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4672" y="5761906"/>
            <a:ext cx="2320505" cy="267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(изменили № пункта)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349042" y="5356642"/>
            <a:ext cx="151824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556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20" y="171630"/>
            <a:ext cx="4038600" cy="476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20" y="647880"/>
            <a:ext cx="10839450" cy="14001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8418" y="975773"/>
            <a:ext cx="1644231" cy="27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(добавили)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280" y="1723756"/>
            <a:ext cx="2320505" cy="267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(изменили № пункта)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31" y="2171160"/>
            <a:ext cx="3771900" cy="409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420" y="2584507"/>
            <a:ext cx="5038725" cy="352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18" y="2895237"/>
            <a:ext cx="10877550" cy="15716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2860" y="3247662"/>
            <a:ext cx="2320505" cy="716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(изменили содержание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пункта)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1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368" y="157741"/>
            <a:ext cx="1110987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1-я часть</a:t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ОБЩИЕ ПОЛОЖЕНИЯ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84" y="2181225"/>
            <a:ext cx="11007307" cy="24955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10022" y="2205846"/>
            <a:ext cx="2311879" cy="294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(добавлен пункт)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27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916" y="218357"/>
            <a:ext cx="8239125" cy="400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916" y="714915"/>
            <a:ext cx="8728944" cy="60740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07480" y="6534326"/>
            <a:ext cx="1680446" cy="254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C00000"/>
                </a:solidFill>
              </a:rPr>
              <a:t>(изменили содержание </a:t>
            </a:r>
          </a:p>
          <a:p>
            <a:pPr algn="ctr"/>
            <a:r>
              <a:rPr lang="ru-RU" sz="1100" dirty="0" smtClean="0">
                <a:solidFill>
                  <a:srgbClr val="C00000"/>
                </a:solidFill>
              </a:rPr>
              <a:t>пункта)</a:t>
            </a:r>
            <a:endParaRPr lang="ru-RU" sz="11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7916" y="1061049"/>
            <a:ext cx="1406107" cy="106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(объединили пункты: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35.8.1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35.8.2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35.8.3)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46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10" y="120500"/>
            <a:ext cx="9258300" cy="22002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0" y="479575"/>
            <a:ext cx="9229725" cy="3914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10" y="4394350"/>
            <a:ext cx="9324975" cy="239077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68110" y="4394350"/>
            <a:ext cx="9258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68110" y="741872"/>
            <a:ext cx="500296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724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72" y="273709"/>
            <a:ext cx="3943350" cy="323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72" y="597559"/>
            <a:ext cx="9258300" cy="147637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878347" y="1690777"/>
            <a:ext cx="6498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912852" y="1998452"/>
            <a:ext cx="6498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72" y="2164871"/>
            <a:ext cx="7810500" cy="619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672" y="2783996"/>
            <a:ext cx="9353550" cy="16954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79792" y="3131388"/>
            <a:ext cx="1644231" cy="27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(добавили)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8418" y="975773"/>
            <a:ext cx="1644231" cy="27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(изменили)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60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5275" y="352338"/>
            <a:ext cx="11878574" cy="59276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САНКЦИИ. СПОРТСМЕНЫ, НЕДОПУЩЕННЫЕ К СТАРТУ. ДИСКВАЛИФИКАЦИЯ. ОТСТРАНЕНИЕ ОТ УЧАСТИЯ В СОРЕВНОВАНИЯХ. ВРЕМЕННОЙ ШТРАФ.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6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51" y="653630"/>
            <a:ext cx="5686425" cy="285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51" y="224287"/>
            <a:ext cx="7477125" cy="390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51" y="978199"/>
            <a:ext cx="10110161" cy="57676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4516" y="1166900"/>
            <a:ext cx="1644231" cy="27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(добавили)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2155" y="6021237"/>
            <a:ext cx="1644231" cy="27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(добавили)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48777" y="939380"/>
            <a:ext cx="2475781" cy="147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469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63" y="197239"/>
            <a:ext cx="4829175" cy="3905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63" y="665222"/>
            <a:ext cx="11050438" cy="10763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63" y="1819005"/>
            <a:ext cx="4743450" cy="400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562" y="2296513"/>
            <a:ext cx="11050439" cy="13906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9407" y="1006863"/>
            <a:ext cx="1644231" cy="27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(добавили)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9407" y="2638154"/>
            <a:ext cx="1644231" cy="27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(добавили)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1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195" y="136405"/>
            <a:ext cx="8524875" cy="857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195" y="1510162"/>
            <a:ext cx="10398696" cy="15430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6195" y="1810018"/>
            <a:ext cx="1644231" cy="27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(добавили)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195" y="1094746"/>
            <a:ext cx="4171950" cy="314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195" y="3154303"/>
            <a:ext cx="5038725" cy="323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195" y="3569719"/>
            <a:ext cx="10398696" cy="1828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5682" y="3858793"/>
            <a:ext cx="1644231" cy="27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(добавили)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91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128" y="211077"/>
            <a:ext cx="9514936" cy="45765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148" y="4787659"/>
            <a:ext cx="2262187" cy="2024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392" y="4990113"/>
            <a:ext cx="9493640" cy="135893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725947" y="6021238"/>
            <a:ext cx="2027208" cy="86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700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33" y="273709"/>
            <a:ext cx="6076950" cy="323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933" y="688675"/>
            <a:ext cx="10810875" cy="1219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9933" y="960317"/>
            <a:ext cx="1644231" cy="27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(добавили)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933" y="1998991"/>
            <a:ext cx="6905625" cy="371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933" y="2461582"/>
            <a:ext cx="10744200" cy="6286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89420" y="2788306"/>
            <a:ext cx="1644231" cy="27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(изменили)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994694" y="3090232"/>
            <a:ext cx="12249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733" y="3181348"/>
            <a:ext cx="10820400" cy="332422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825486" y="3181347"/>
            <a:ext cx="2216989" cy="27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0000"/>
                </a:solidFill>
              </a:rPr>
              <a:t>(добавили и изменили)</a:t>
            </a:r>
            <a:endParaRPr lang="ru-RU" sz="1600" dirty="0">
              <a:solidFill>
                <a:srgbClr val="C0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969933" y="3453080"/>
            <a:ext cx="88555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032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66" y="219615"/>
            <a:ext cx="10744200" cy="11049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4278702" y="948906"/>
            <a:ext cx="1984075" cy="86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66" y="1324515"/>
            <a:ext cx="10896600" cy="38290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7866" y="2046435"/>
            <a:ext cx="1644231" cy="27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(изменили)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7866" y="4479894"/>
            <a:ext cx="1644231" cy="271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(добавили)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64099" y="1324515"/>
            <a:ext cx="1644231" cy="27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(добавили)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74066" y="1604513"/>
            <a:ext cx="93900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96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9368" y="157741"/>
            <a:ext cx="1110987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-я часть</a:t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ОРГАНИЗАЦИЯ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07" y="2052726"/>
            <a:ext cx="10474287" cy="37097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32385" y="2052726"/>
            <a:ext cx="7066853" cy="491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(ДАНО НОВОЕ ОПРЕДЕЛЕНИЕ ПОНЯТИЮ «ОРГАНИЗАТОР СПОРТИВНОГО СОРЕВНОВАНИЯ»)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5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359" y="942795"/>
            <a:ext cx="9385540" cy="952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66158" y="1250830"/>
            <a:ext cx="2104845" cy="336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(убрали!)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358" y="1895295"/>
            <a:ext cx="9385540" cy="46912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19841" y="2656936"/>
            <a:ext cx="1552755" cy="362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(добавили)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2202" y="5992483"/>
            <a:ext cx="1552755" cy="362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(добавили)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611" y="517585"/>
            <a:ext cx="4986068" cy="3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60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70" y="259960"/>
            <a:ext cx="5743575" cy="523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70" y="783835"/>
            <a:ext cx="10638439" cy="1676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70" y="2349529"/>
            <a:ext cx="10638439" cy="3590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76" y="1593772"/>
            <a:ext cx="1554615" cy="493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75" y="3651172"/>
            <a:ext cx="1554615" cy="4938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6876" y="5540357"/>
            <a:ext cx="2355011" cy="336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(изменили № пункта)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0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97" y="85634"/>
            <a:ext cx="11093570" cy="4219575"/>
          </a:xfrm>
          <a:prstGeom prst="rect">
            <a:avLst/>
          </a:prstGeom>
          <a:ln>
            <a:noFill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553419" y="3545457"/>
            <a:ext cx="9005977" cy="86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2553419" y="3856008"/>
            <a:ext cx="9005977" cy="345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553419" y="4218317"/>
            <a:ext cx="1337094" cy="86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93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87" y="330949"/>
            <a:ext cx="11304826" cy="6242380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794958" y="1570008"/>
            <a:ext cx="8729933" cy="86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812211" y="1837426"/>
            <a:ext cx="8738559" cy="86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794958" y="2130725"/>
            <a:ext cx="8729933" cy="86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812211" y="2432649"/>
            <a:ext cx="7970808" cy="1725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794958" y="5244860"/>
            <a:ext cx="6003985" cy="86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346385" y="5538158"/>
            <a:ext cx="9204385" cy="345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355011" y="5896155"/>
            <a:ext cx="919575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346385" y="6167887"/>
            <a:ext cx="9204385" cy="86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346385" y="6469811"/>
            <a:ext cx="8436634" cy="862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876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55" y="214313"/>
            <a:ext cx="11015932" cy="618648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638355" y="534838"/>
            <a:ext cx="1725283" cy="86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38355" y="638355"/>
            <a:ext cx="1828800" cy="543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(полностью изменен)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75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9368" y="157741"/>
            <a:ext cx="1110987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-я часть</a:t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СОРЕВНОВАНИЯ ПО ЛЫЖНЫМ ГОНКАМ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68" y="1827362"/>
            <a:ext cx="11109870" cy="419387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914285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787</TotalTime>
  <Words>185</Words>
  <Application>Microsoft Office PowerPoint</Application>
  <PresentationFormat>Широкоэкранный</PresentationFormat>
  <Paragraphs>50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Тема Office</vt:lpstr>
      <vt:lpstr>Семинар спортивных судей  по лыжным гонкам</vt:lpstr>
      <vt:lpstr>1-я часть 1. ОБЩИЕ ПОЛОЖЕНИЯ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спортивных судей по лыжным гонкам</dc:title>
  <dc:creator>Vedenin Viacheslav</dc:creator>
  <cp:lastModifiedBy>Ekaterina Davydova</cp:lastModifiedBy>
  <cp:revision>89</cp:revision>
  <dcterms:created xsi:type="dcterms:W3CDTF">2022-11-02T04:16:06Z</dcterms:created>
  <dcterms:modified xsi:type="dcterms:W3CDTF">2023-05-18T11:23:05Z</dcterms:modified>
</cp:coreProperties>
</file>