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25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08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94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34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55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42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44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14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66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07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13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1EB9-A520-4263-9A13-CE22DDA8E481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61A42-9D7E-428F-BD50-A953B211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0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198937" cy="2303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123728" y="1916832"/>
            <a:ext cx="515516" cy="457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0281" y="3142946"/>
            <a:ext cx="4198168" cy="23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2420095"/>
            <a:ext cx="398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Правая лыжа </a:t>
            </a:r>
            <a:r>
              <a:rPr lang="ru-RU" sz="1400" dirty="0" err="1" smtClean="0"/>
              <a:t>Крюгера</a:t>
            </a:r>
            <a:r>
              <a:rPr lang="ru-RU" sz="1400" dirty="0" smtClean="0"/>
              <a:t> в левой лыжне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5641503"/>
            <a:ext cx="398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Крюгер</a:t>
            </a:r>
            <a:r>
              <a:rPr lang="ru-RU" sz="1400" dirty="0" smtClean="0"/>
              <a:t> перепрыгивает правой ногой</a:t>
            </a: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200636" y="4869160"/>
            <a:ext cx="515516" cy="457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1" y="116633"/>
            <a:ext cx="428454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2368" y="270521"/>
            <a:ext cx="4063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2368" y="3265239"/>
            <a:ext cx="4063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16809" y="236241"/>
            <a:ext cx="4063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092280" y="1962151"/>
            <a:ext cx="155476" cy="6027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1621" y="2420840"/>
            <a:ext cx="398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Крюгер</a:t>
            </a:r>
            <a:r>
              <a:rPr lang="ru-RU" sz="1400" dirty="0" smtClean="0"/>
              <a:t> поставил правую лыжу в лыжню, лыжа </a:t>
            </a:r>
            <a:r>
              <a:rPr lang="ru-RU" sz="1400" dirty="0" err="1" smtClean="0"/>
              <a:t>Ларькова</a:t>
            </a:r>
            <a:r>
              <a:rPr lang="ru-RU" sz="1400" dirty="0" smtClean="0"/>
              <a:t> наезжает на нее </a:t>
            </a:r>
            <a:endParaRPr lang="ru-RU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1" y="3142944"/>
            <a:ext cx="4284543" cy="230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01621" y="5641503"/>
            <a:ext cx="398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Крюгер</a:t>
            </a:r>
            <a:r>
              <a:rPr lang="ru-RU" sz="1400" dirty="0" smtClean="0"/>
              <a:t> ставит левую лыжу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1" y="3263750"/>
            <a:ext cx="4063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3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3202790"/>
            <a:ext cx="3600401" cy="339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16809" y="131266"/>
            <a:ext cx="3995072" cy="22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0281" y="3113311"/>
            <a:ext cx="4198168" cy="2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0281" y="131266"/>
            <a:ext cx="4198168" cy="218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258045" y="1981604"/>
            <a:ext cx="252251" cy="3855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2420095"/>
            <a:ext cx="398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Крюгер</a:t>
            </a:r>
            <a:r>
              <a:rPr lang="ru-RU" sz="1400" dirty="0" smtClean="0"/>
              <a:t> ставит левую ногу, Андрей начинает толчок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368" y="270521"/>
            <a:ext cx="4063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2368" y="3265239"/>
            <a:ext cx="4063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16809" y="236241"/>
            <a:ext cx="4063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1621" y="2420840"/>
            <a:ext cx="3982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Тут два </a:t>
            </a:r>
            <a:r>
              <a:rPr lang="ru-RU" sz="1400" dirty="0" smtClean="0"/>
              <a:t>варианта: либо </a:t>
            </a:r>
            <a:r>
              <a:rPr lang="ru-RU" sz="1400" dirty="0" smtClean="0"/>
              <a:t>у </a:t>
            </a:r>
            <a:r>
              <a:rPr lang="ru-RU" sz="1400" dirty="0" err="1" smtClean="0"/>
              <a:t>Крюгера</a:t>
            </a:r>
            <a:r>
              <a:rPr lang="ru-RU" sz="1400" smtClean="0"/>
              <a:t> </a:t>
            </a:r>
            <a:r>
              <a:rPr lang="ru-RU" sz="1400" smtClean="0"/>
              <a:t>ломается палка, либо </a:t>
            </a:r>
            <a:r>
              <a:rPr lang="ru-RU" sz="1400" dirty="0" smtClean="0"/>
              <a:t>наезжает Ларьков на лыжу. </a:t>
            </a:r>
            <a:r>
              <a:rPr lang="ru-RU" sz="1400" dirty="0" err="1" smtClean="0"/>
              <a:t>Крюгер</a:t>
            </a:r>
            <a:r>
              <a:rPr lang="ru-RU" sz="1400" dirty="0" smtClean="0"/>
              <a:t> оступается и падает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41728" y="3263750"/>
            <a:ext cx="40633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31840" y="4663930"/>
            <a:ext cx="216024" cy="410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85065" y="1158843"/>
            <a:ext cx="216024" cy="410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590979" y="4233851"/>
            <a:ext cx="646201" cy="1355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51132" y="5589264"/>
            <a:ext cx="3982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Крюгер</a:t>
            </a:r>
            <a:r>
              <a:rPr lang="ru-RU" sz="1400" dirty="0" smtClean="0"/>
              <a:t> встал в лыжню и полноценно толкается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8614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69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Андрей</cp:lastModifiedBy>
  <cp:revision>5</cp:revision>
  <dcterms:created xsi:type="dcterms:W3CDTF">2018-02-11T08:42:23Z</dcterms:created>
  <dcterms:modified xsi:type="dcterms:W3CDTF">2018-02-11T09:32:06Z</dcterms:modified>
</cp:coreProperties>
</file>